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58" r:id="rId5"/>
    <p:sldId id="265" r:id="rId6"/>
    <p:sldId id="259" r:id="rId7"/>
    <p:sldId id="260" r:id="rId8"/>
    <p:sldId id="261" r:id="rId9"/>
    <p:sldId id="262" r:id="rId10"/>
    <p:sldId id="266" r:id="rId11"/>
    <p:sldId id="267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2BD8-E461-4C74-B3BF-E6ED759958F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4A66-24EA-4F2B-B090-B7E741CF9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2BD8-E461-4C74-B3BF-E6ED759958F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4A66-24EA-4F2B-B090-B7E741CF9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9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2BD8-E461-4C74-B3BF-E6ED759958F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4A66-24EA-4F2B-B090-B7E741CF9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9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2BD8-E461-4C74-B3BF-E6ED759958F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4A66-24EA-4F2B-B090-B7E741CF9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4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2BD8-E461-4C74-B3BF-E6ED759958F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4A66-24EA-4F2B-B090-B7E741CF9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3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2BD8-E461-4C74-B3BF-E6ED759958F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4A66-24EA-4F2B-B090-B7E741CF9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2BD8-E461-4C74-B3BF-E6ED759958F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4A66-24EA-4F2B-B090-B7E741CF9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2BD8-E461-4C74-B3BF-E6ED759958F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4A66-24EA-4F2B-B090-B7E741CF9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7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2BD8-E461-4C74-B3BF-E6ED759958F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4A66-24EA-4F2B-B090-B7E741CF9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8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2BD8-E461-4C74-B3BF-E6ED759958F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4A66-24EA-4F2B-B090-B7E741CF9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7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2BD8-E461-4C74-B3BF-E6ED759958F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4A66-24EA-4F2B-B090-B7E741CF9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9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42BD8-E461-4C74-B3BF-E6ED759958F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34A66-24EA-4F2B-B090-B7E741CF9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8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6567226" y="137850"/>
            <a:ext cx="1472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VNI-Avo" pitchFamily="2" charset="0"/>
                <a:cs typeface="Arial-SGK-TV" pitchFamily="2" charset="0"/>
              </a:rPr>
              <a:t>ich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5973034" y="845736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tôø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l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VNI-Avo" pitchFamily="2" charset="0"/>
                <a:cs typeface="Arial-SGK-TV" pitchFamily="2" charset="0"/>
              </a:rPr>
              <a:t>òch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3832798" y="154725"/>
            <a:ext cx="1472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eâch</a:t>
            </a:r>
            <a:endParaRPr lang="en-US" sz="40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3215733" y="702066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troáng</a:t>
            </a:r>
            <a:r>
              <a:rPr lang="en-US" sz="40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eách</a:t>
            </a:r>
            <a:endParaRPr lang="en-US" sz="40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DCA71FC-5419-43DE-B729-E180761EDC1B}"/>
              </a:ext>
            </a:extLst>
          </p:cNvPr>
          <p:cNvSpPr/>
          <p:nvPr/>
        </p:nvSpPr>
        <p:spPr>
          <a:xfrm>
            <a:off x="785589" y="128439"/>
            <a:ext cx="1472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ach</a:t>
            </a:r>
            <a:endParaRPr lang="en-US" sz="40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191397" y="836325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bìa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s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aùch</a:t>
            </a:r>
            <a:endParaRPr lang="en-US" sz="3200" b="1" dirty="0">
              <a:solidFill>
                <a:srgbClr val="FF000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5922077" y="1409952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vui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th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VNI-Avo" pitchFamily="2" charset="0"/>
                <a:cs typeface="Arial-SGK-TV" pitchFamily="2" charset="0"/>
              </a:rPr>
              <a:t>ích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5539138" y="1994727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VNI-Avo" pitchFamily="2" charset="0"/>
                <a:cs typeface="Arial-SGK-TV" pitchFamily="2" charset="0"/>
              </a:rPr>
              <a:t>v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oøng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ngoïc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b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VNI-Avo" pitchFamily="2" charset="0"/>
                <a:cs typeface="Arial-SGK-TV" pitchFamily="2" charset="0"/>
              </a:rPr>
              <a:t>ích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181772" y="1430511"/>
            <a:ext cx="3300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keïo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m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  <a:cs typeface="Arial-SGK-TV" pitchFamily="2" charset="0"/>
              </a:rPr>
              <a:t>aïch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nha</a:t>
            </a:r>
            <a:endParaRPr lang="en-US" sz="3200" b="1" dirty="0"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="" xmlns:a16="http://schemas.microsoft.com/office/drawing/2014/main" id="{9CC9D45A-17DF-494A-AFCD-B3AA0C1FF2C9}"/>
              </a:ext>
            </a:extLst>
          </p:cNvPr>
          <p:cNvSpPr/>
          <p:nvPr/>
        </p:nvSpPr>
        <p:spPr>
          <a:xfrm>
            <a:off x="3241381" y="1474523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maét</a:t>
            </a:r>
            <a:r>
              <a:rPr lang="en-US" sz="3200" b="1" dirty="0" smtClean="0">
                <a:latin typeface="VNI-Avo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VNI-Avo" pitchFamily="2" charset="0"/>
                <a:cs typeface="Arial-SGK-TV" pitchFamily="2" charset="0"/>
              </a:rPr>
              <a:t>x</a:t>
            </a:r>
            <a:r>
              <a:rPr lang="en-US" sz="3200" b="1" dirty="0" err="1" smtClean="0">
                <a:solidFill>
                  <a:srgbClr val="00B0F0"/>
                </a:solidFill>
                <a:latin typeface="VNI-Avo" pitchFamily="2" charset="0"/>
                <a:cs typeface="Arial-SGK-TV" pitchFamily="2" charset="0"/>
              </a:rPr>
              <a:t>eách</a:t>
            </a:r>
            <a:endParaRPr lang="en-US" sz="3200" b="1" dirty="0">
              <a:solidFill>
                <a:srgbClr val="00B0F0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1398" y="2715766"/>
            <a:ext cx="8755016" cy="20882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VNI-Avo" pitchFamily="2" charset="0"/>
              </a:rPr>
              <a:t>Beù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cuøng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meï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baøy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coã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Trung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thu</a:t>
            </a:r>
            <a:r>
              <a:rPr lang="en-US" sz="3200" dirty="0" smtClean="0">
                <a:latin typeface="VNI-Avo" pitchFamily="2" charset="0"/>
              </a:rPr>
              <a:t>. </a:t>
            </a:r>
            <a:r>
              <a:rPr lang="en-US" sz="3200" dirty="0" err="1" smtClean="0">
                <a:latin typeface="VNI-Avo" pitchFamily="2" charset="0"/>
              </a:rPr>
              <a:t>Meï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baøy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ra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baøn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hoàng</a:t>
            </a:r>
            <a:r>
              <a:rPr lang="en-US" sz="3200" dirty="0" smtClean="0">
                <a:latin typeface="VNI-Avo" pitchFamily="2" charset="0"/>
              </a:rPr>
              <a:t>, </a:t>
            </a:r>
            <a:r>
              <a:rPr lang="en-US" sz="3200" dirty="0" err="1" smtClean="0">
                <a:latin typeface="VNI-Avo" pitchFamily="2" charset="0"/>
              </a:rPr>
              <a:t>maõng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caàu</a:t>
            </a:r>
            <a:r>
              <a:rPr lang="en-US" sz="3200" dirty="0" smtClean="0">
                <a:latin typeface="VNI-Avo" pitchFamily="2" charset="0"/>
              </a:rPr>
              <a:t>, </a:t>
            </a:r>
            <a:r>
              <a:rPr lang="en-US" sz="3200" dirty="0" err="1" smtClean="0">
                <a:latin typeface="VNI-Avo" pitchFamily="2" charset="0"/>
              </a:rPr>
              <a:t>keïo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m</a:t>
            </a:r>
            <a:r>
              <a:rPr lang="en-US" sz="3200" dirty="0" err="1" smtClean="0">
                <a:solidFill>
                  <a:srgbClr val="FF0000"/>
                </a:solidFill>
                <a:latin typeface="VNI-Avo" pitchFamily="2" charset="0"/>
              </a:rPr>
              <a:t>aïch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nha</a:t>
            </a:r>
            <a:r>
              <a:rPr lang="en-US" sz="3200" dirty="0" smtClean="0">
                <a:latin typeface="VNI-Avo" pitchFamily="2" charset="0"/>
              </a:rPr>
              <a:t>, … </a:t>
            </a:r>
            <a:r>
              <a:rPr lang="en-US" sz="3200" dirty="0" err="1" smtClean="0">
                <a:latin typeface="VNI-Avo" pitchFamily="2" charset="0"/>
              </a:rPr>
              <a:t>Beù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ñeå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ñeøn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oâng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sao</a:t>
            </a:r>
            <a:r>
              <a:rPr lang="en-US" sz="3200" dirty="0" smtClean="0">
                <a:latin typeface="VNI-Avo" pitchFamily="2" charset="0"/>
              </a:rPr>
              <a:t>, </a:t>
            </a:r>
            <a:r>
              <a:rPr lang="en-US" sz="3200" dirty="0" err="1" smtClean="0">
                <a:latin typeface="VNI-Avo" pitchFamily="2" charset="0"/>
              </a:rPr>
              <a:t>troáng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VNI-Avo" pitchFamily="2" charset="0"/>
              </a:rPr>
              <a:t>eách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beân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baøn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roài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th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VNI-Avo" pitchFamily="2" charset="0"/>
              </a:rPr>
              <a:t>ích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thuù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chôø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ñôïi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phaù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coã</a:t>
            </a:r>
            <a:r>
              <a:rPr lang="en-US" sz="3200" dirty="0" smtClean="0">
                <a:latin typeface="VNI-Avo" pitchFamily="2" charset="0"/>
              </a:rPr>
              <a:t>.</a:t>
            </a:r>
            <a:endParaRPr lang="en-US" sz="32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33600" y="31173"/>
            <a:ext cx="4876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Söï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tích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ñeøn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T</a:t>
            </a:r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rung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thu</a:t>
            </a:r>
            <a:endParaRPr lang="en-US" sz="32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5929"/>
            <a:ext cx="6095999" cy="430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5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33600" y="31173"/>
            <a:ext cx="4876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Söï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tích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ñeøn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T</a:t>
            </a:r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rung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thu</a:t>
            </a:r>
            <a:endParaRPr lang="en-US" sz="32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80" y="657646"/>
            <a:ext cx="6656353" cy="233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767" y="2702922"/>
            <a:ext cx="6642465" cy="227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udio_ Sự tích đèn Trung thu_H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6200" y="69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8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"/>
            <a:ext cx="7772400" cy="62071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latin typeface="VNI-Avo" pitchFamily="2" charset="0"/>
              </a:rPr>
              <a:t>Thöù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saùu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ngaøy</a:t>
            </a:r>
            <a:r>
              <a:rPr lang="en-US" sz="3200" dirty="0" smtClean="0">
                <a:latin typeface="VNI-Avo" pitchFamily="2" charset="0"/>
              </a:rPr>
              <a:t> 20 </a:t>
            </a:r>
            <a:r>
              <a:rPr lang="en-US" sz="3200" dirty="0" err="1" smtClean="0">
                <a:latin typeface="VNI-Avo" pitchFamily="2" charset="0"/>
              </a:rPr>
              <a:t>thaùng</a:t>
            </a:r>
            <a:r>
              <a:rPr lang="en-US" sz="3200" dirty="0" smtClean="0">
                <a:latin typeface="VNI-Avo" pitchFamily="2" charset="0"/>
              </a:rPr>
              <a:t> 11 </a:t>
            </a:r>
            <a:r>
              <a:rPr lang="en-US" sz="3200" dirty="0" err="1" smtClean="0">
                <a:latin typeface="VNI-Avo" pitchFamily="2" charset="0"/>
              </a:rPr>
              <a:t>naêm</a:t>
            </a:r>
            <a:r>
              <a:rPr lang="en-US" sz="3200" dirty="0" smtClean="0">
                <a:latin typeface="VNI-Avo" pitchFamily="2" charset="0"/>
              </a:rPr>
              <a:t> 2020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1560" y="513522"/>
            <a:ext cx="244876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Tieáng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Vieät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: </a:t>
            </a:r>
            <a:endParaRPr lang="en-US" sz="32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87824" y="525315"/>
            <a:ext cx="583264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5 :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OÂn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taäp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vaø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keå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chuyeän</a:t>
            </a:r>
            <a:endParaRPr lang="en-US" sz="3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5" y="1428750"/>
            <a:ext cx="11906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6"/>
          <a:stretch/>
        </p:blipFill>
        <p:spPr bwMode="auto">
          <a:xfrm>
            <a:off x="2362200" y="1563460"/>
            <a:ext cx="1076325" cy="148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7" y="1533524"/>
            <a:ext cx="12668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28750"/>
            <a:ext cx="117157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2" y="1343024"/>
            <a:ext cx="11144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1" y="3338513"/>
            <a:ext cx="13620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"/>
          <a:stretch/>
        </p:blipFill>
        <p:spPr bwMode="auto">
          <a:xfrm>
            <a:off x="2209800" y="3420836"/>
            <a:ext cx="1228725" cy="143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98" y="3177948"/>
            <a:ext cx="136207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135" y="3300413"/>
            <a:ext cx="12858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6" y="3186112"/>
            <a:ext cx="132397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23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67988"/>
            <a:ext cx="5040085" cy="446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53442" y="31173"/>
            <a:ext cx="3200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Vui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Trung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thu</a:t>
            </a:r>
            <a:endParaRPr lang="en-US" sz="3200" b="1" dirty="0">
              <a:solidFill>
                <a:srgbClr val="0000FF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0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5800" y="819150"/>
            <a:ext cx="3418116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2400" dirty="0" err="1" smtClean="0">
                <a:latin typeface="VNI-Avo" pitchFamily="2" charset="0"/>
              </a:rPr>
              <a:t>Troáng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vang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tuøng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caéc</a:t>
            </a:r>
            <a:endParaRPr lang="en-US" sz="2400" dirty="0" smtClean="0">
              <a:latin typeface="VNI-Avo" pitchFamily="2" charset="0"/>
            </a:endParaRPr>
          </a:p>
          <a:p>
            <a:pPr algn="just"/>
            <a:r>
              <a:rPr lang="en-US" sz="2400" dirty="0" err="1" smtClean="0">
                <a:latin typeface="VNI-Avo" pitchFamily="2" charset="0"/>
              </a:rPr>
              <a:t>Sö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töû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daãn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ñaàu</a:t>
            </a:r>
            <a:endParaRPr lang="en-US" sz="2400" dirty="0" smtClean="0">
              <a:latin typeface="VNI-Avo" pitchFamily="2" charset="0"/>
            </a:endParaRPr>
          </a:p>
          <a:p>
            <a:pPr algn="just"/>
            <a:r>
              <a:rPr lang="en-US" sz="2400" dirty="0" err="1" smtClean="0">
                <a:latin typeface="VNI-Avo" pitchFamily="2" charset="0"/>
              </a:rPr>
              <a:t>Caù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vaøng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theo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sau</a:t>
            </a:r>
            <a:endParaRPr lang="en-US" sz="2400" dirty="0" smtClean="0">
              <a:latin typeface="VNI-Avo" pitchFamily="2" charset="0"/>
            </a:endParaRPr>
          </a:p>
          <a:p>
            <a:pPr algn="just"/>
            <a:r>
              <a:rPr lang="en-US" sz="2400" dirty="0" err="1" smtClean="0">
                <a:latin typeface="VNI-Avo" pitchFamily="2" charset="0"/>
              </a:rPr>
              <a:t>Thoû</a:t>
            </a:r>
            <a:r>
              <a:rPr lang="en-US" sz="2400" dirty="0" smtClean="0">
                <a:latin typeface="VNI-Avo" pitchFamily="2" charset="0"/>
              </a:rPr>
              <a:t>, </a:t>
            </a:r>
            <a:r>
              <a:rPr lang="en-US" sz="2400" dirty="0" err="1" smtClean="0">
                <a:latin typeface="VNI-Avo" pitchFamily="2" charset="0"/>
              </a:rPr>
              <a:t>ong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noái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goùt</a:t>
            </a:r>
            <a:r>
              <a:rPr lang="en-US" sz="2400" dirty="0" smtClean="0">
                <a:latin typeface="VNI-Avo" pitchFamily="2" charset="0"/>
              </a:rPr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4027" y="2675164"/>
            <a:ext cx="329837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2400" dirty="0" err="1" smtClean="0">
                <a:latin typeface="VNI-Avo" pitchFamily="2" charset="0"/>
              </a:rPr>
              <a:t>Kìa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oâng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traêng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saùng</a:t>
            </a:r>
            <a:endParaRPr lang="en-US" sz="2400" dirty="0" smtClean="0">
              <a:latin typeface="VNI-Avo" pitchFamily="2" charset="0"/>
            </a:endParaRPr>
          </a:p>
          <a:p>
            <a:pPr algn="just"/>
            <a:r>
              <a:rPr lang="en-US" sz="2400" dirty="0" err="1" smtClean="0">
                <a:latin typeface="VNI-Avo" pitchFamily="2" charset="0"/>
              </a:rPr>
              <a:t>Cheách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treân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neàn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trôøi</a:t>
            </a:r>
            <a:endParaRPr lang="en-US" sz="2400" dirty="0">
              <a:latin typeface="VNI-Avo" pitchFamily="2" charset="0"/>
            </a:endParaRPr>
          </a:p>
          <a:p>
            <a:pPr algn="just"/>
            <a:r>
              <a:rPr lang="en-US" sz="2400" dirty="0" err="1" smtClean="0">
                <a:latin typeface="VNI-Avo" pitchFamily="2" charset="0"/>
              </a:rPr>
              <a:t>Môøi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oâng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cuøng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beù</a:t>
            </a:r>
            <a:endParaRPr lang="en-US" sz="2400" dirty="0" smtClean="0">
              <a:latin typeface="VNI-Avo" pitchFamily="2" charset="0"/>
            </a:endParaRPr>
          </a:p>
          <a:p>
            <a:pPr algn="just"/>
            <a:r>
              <a:rPr lang="en-US" sz="2400" dirty="0" err="1" smtClean="0">
                <a:latin typeface="VNI-Avo" pitchFamily="2" charset="0"/>
              </a:rPr>
              <a:t>Xaùch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ñeøn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chôi</a:t>
            </a:r>
            <a:r>
              <a:rPr lang="en-US" sz="2400" dirty="0">
                <a:latin typeface="VNI-Avo" pitchFamily="2" charset="0"/>
              </a:rPr>
              <a:t>.</a:t>
            </a:r>
            <a:endParaRPr lang="en-US" sz="2400" dirty="0" smtClean="0">
              <a:latin typeface="VNI-Avo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00600" y="854529"/>
            <a:ext cx="3325586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2400" dirty="0" err="1" smtClean="0">
                <a:latin typeface="VNI-Avo" pitchFamily="2" charset="0"/>
              </a:rPr>
              <a:t>Gioù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naâng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caâu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haùt</a:t>
            </a:r>
            <a:endParaRPr lang="en-US" sz="2400" dirty="0" smtClean="0">
              <a:latin typeface="VNI-Avo" pitchFamily="2" charset="0"/>
            </a:endParaRPr>
          </a:p>
          <a:p>
            <a:pPr algn="just"/>
            <a:r>
              <a:rPr lang="en-US" sz="2400" dirty="0" err="1" smtClean="0">
                <a:latin typeface="VNI-Avo" pitchFamily="2" charset="0"/>
              </a:rPr>
              <a:t>Töng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böøng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ñeøn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sao</a:t>
            </a:r>
            <a:endParaRPr lang="en-US" sz="2400" dirty="0" smtClean="0">
              <a:latin typeface="VNI-Avo" pitchFamily="2" charset="0"/>
            </a:endParaRPr>
          </a:p>
          <a:p>
            <a:pPr algn="just"/>
            <a:r>
              <a:rPr lang="en-US" sz="2400" dirty="0" err="1" smtClean="0">
                <a:latin typeface="VNI-Avo" pitchFamily="2" charset="0"/>
              </a:rPr>
              <a:t>Trung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thu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thaät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thích</a:t>
            </a:r>
            <a:endParaRPr lang="en-US" sz="2400" dirty="0" smtClean="0">
              <a:latin typeface="VNI-Avo" pitchFamily="2" charset="0"/>
            </a:endParaRPr>
          </a:p>
          <a:p>
            <a:pPr algn="just"/>
            <a:r>
              <a:rPr lang="en-US" sz="2400" dirty="0" err="1" smtClean="0">
                <a:latin typeface="VNI-Avo" pitchFamily="2" charset="0"/>
              </a:rPr>
              <a:t>Cuøng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nhau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vui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naøo</a:t>
            </a:r>
            <a:r>
              <a:rPr lang="en-US" sz="2400" dirty="0" smtClean="0">
                <a:latin typeface="VNI-Avo" pitchFamily="2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53442" y="31173"/>
            <a:ext cx="3200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Vui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Trung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thu</a:t>
            </a:r>
            <a:endParaRPr lang="en-US" sz="32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84914" y="3228851"/>
            <a:ext cx="4109358" cy="89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2000" dirty="0" smtClean="0">
                <a:solidFill>
                  <a:srgbClr val="C00000"/>
                </a:solidFill>
                <a:latin typeface="VNI-Avo" pitchFamily="2" charset="0"/>
              </a:rPr>
              <a:t>  </a:t>
            </a:r>
            <a:r>
              <a:rPr lang="en-US" sz="2000" dirty="0" err="1" smtClean="0">
                <a:solidFill>
                  <a:srgbClr val="C00000"/>
                </a:solidFill>
                <a:latin typeface="VNI-Avo" pitchFamily="2" charset="0"/>
              </a:rPr>
              <a:t>Baøi</a:t>
            </a:r>
            <a:r>
              <a:rPr lang="en-US" sz="2000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VNI-Avo" pitchFamily="2" charset="0"/>
              </a:rPr>
              <a:t>thô</a:t>
            </a:r>
            <a:r>
              <a:rPr lang="en-US" sz="2000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VNI-Avo" pitchFamily="2" charset="0"/>
              </a:rPr>
              <a:t>nhaéc</a:t>
            </a:r>
            <a:r>
              <a:rPr lang="en-US" sz="2000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VNI-Avo" pitchFamily="2" charset="0"/>
              </a:rPr>
              <a:t>ñeán</a:t>
            </a:r>
            <a:r>
              <a:rPr lang="en-US" sz="2000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VNI-Avo" pitchFamily="2" charset="0"/>
              </a:rPr>
              <a:t>nhöõng</a:t>
            </a:r>
            <a:r>
              <a:rPr lang="en-US" sz="2000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VNI-Avo" pitchFamily="2" charset="0"/>
              </a:rPr>
              <a:t>loaïi</a:t>
            </a:r>
            <a:r>
              <a:rPr lang="en-US" sz="2000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VNI-Avo" pitchFamily="2" charset="0"/>
              </a:rPr>
              <a:t>ñeøn</a:t>
            </a:r>
            <a:r>
              <a:rPr lang="en-US" sz="2000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VNI-Avo" pitchFamily="2" charset="0"/>
              </a:rPr>
              <a:t>trung</a:t>
            </a:r>
            <a:r>
              <a:rPr lang="en-US" sz="2000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VNI-Avo" pitchFamily="2" charset="0"/>
              </a:rPr>
              <a:t>thu</a:t>
            </a:r>
            <a:r>
              <a:rPr lang="en-US" sz="2000" dirty="0" smtClean="0">
                <a:solidFill>
                  <a:srgbClr val="C0000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VNI-Avo" pitchFamily="2" charset="0"/>
              </a:rPr>
              <a:t>naøo</a:t>
            </a:r>
            <a:r>
              <a:rPr lang="en-US" sz="2000" dirty="0" smtClean="0">
                <a:solidFill>
                  <a:srgbClr val="C00000"/>
                </a:solidFill>
                <a:latin typeface="VNI-Avo" pitchFamily="2" charset="0"/>
              </a:rPr>
              <a:t>?</a:t>
            </a:r>
            <a:endParaRPr lang="en-US" sz="2000" dirty="0">
              <a:solidFill>
                <a:srgbClr val="C00000"/>
              </a:solidFill>
              <a:latin typeface="VNI-Avo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2000" y="1657350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2000" y="203835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2000" y="241935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0" y="2432957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781800" y="2594262"/>
            <a:ext cx="1524000" cy="41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2400" dirty="0" err="1" smtClean="0">
                <a:latin typeface="VNI-Avo" pitchFamily="2" charset="0"/>
              </a:rPr>
              <a:t>Chaâu</a:t>
            </a:r>
            <a:r>
              <a:rPr lang="en-US" sz="2400" dirty="0" smtClean="0">
                <a:latin typeface="VNI-Avo" pitchFamily="2" charset="0"/>
              </a:rPr>
              <a:t> </a:t>
            </a:r>
            <a:r>
              <a:rPr lang="en-US" sz="2400" dirty="0" err="1" smtClean="0">
                <a:latin typeface="VNI-Avo" pitchFamily="2" charset="0"/>
              </a:rPr>
              <a:t>Leâ</a:t>
            </a:r>
            <a:endParaRPr lang="en-US" sz="2400" dirty="0" smtClean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452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ỗ dành sẵn cho Nội dung 4" descr="Ảnh có chứa ảnh chụp màn hình, vẽ&#10;&#10;Mô tả được tạo tự động">
            <a:extLst>
              <a:ext uri="{FF2B5EF4-FFF2-40B4-BE49-F238E27FC236}">
                <a16:creationId xmlns:a16="http://schemas.microsoft.com/office/drawing/2014/main" xmlns="" id="{335403DC-E878-49ED-8249-C29B5BF68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4275" r="58719" b="40442"/>
          <a:stretch/>
        </p:blipFill>
        <p:spPr>
          <a:xfrm>
            <a:off x="1" y="0"/>
            <a:ext cx="89224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57350"/>
            <a:ext cx="712922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168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33600" y="31173"/>
            <a:ext cx="4876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Söï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tích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ñeøn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T</a:t>
            </a:r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rung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thu</a:t>
            </a:r>
            <a:endParaRPr lang="en-US" sz="32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4" y="692480"/>
            <a:ext cx="503872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296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666750"/>
            <a:ext cx="50387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33600" y="31173"/>
            <a:ext cx="4876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Söï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tích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ñeøn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T</a:t>
            </a:r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rung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thu</a:t>
            </a:r>
            <a:endParaRPr lang="en-US" sz="3200" b="1" dirty="0">
              <a:solidFill>
                <a:srgbClr val="0000FF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33600" y="31173"/>
            <a:ext cx="4876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Söï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tích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ñeøn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Avo" pitchFamily="2" charset="0"/>
              </a:rPr>
              <a:t>T</a:t>
            </a:r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rung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VNI-Avo" pitchFamily="2" charset="0"/>
              </a:rPr>
              <a:t>thu</a:t>
            </a:r>
            <a:endParaRPr lang="en-US" sz="3200" b="1" dirty="0">
              <a:solidFill>
                <a:srgbClr val="0000FF"/>
              </a:solidFill>
              <a:latin typeface="VNI-Avo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07" y="632052"/>
            <a:ext cx="5459186" cy="413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4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175</Words>
  <Application>Microsoft Office PowerPoint</Application>
  <PresentationFormat>On-screen Show (16:9)</PresentationFormat>
  <Paragraphs>35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Thöù saùu ngaøy 20 thaùng 11 naêm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2020-11-18T08:17:06Z</dcterms:created>
  <dcterms:modified xsi:type="dcterms:W3CDTF">2020-11-18T09:09:24Z</dcterms:modified>
</cp:coreProperties>
</file>